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690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F685A-CEFD-5DA5-DD68-E8D63E9AB7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E8345B-7FB8-D661-6DB4-42FD02537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C859A7-44C0-5AB1-39E2-F51475D64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AC645-17FE-1A91-02D9-2A20E9FA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A0810D-C3B2-1D5C-C757-B8FED5980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444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BF491-BF4C-B669-9F89-6F8943033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924DEB-7011-3032-48E8-DFB6AAFBD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5BBB9-4768-7C46-A427-21AFE557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86AA7-E493-E8F7-C658-1511CB933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B970B-7E0D-F5CB-AAB4-7B0479D30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6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0CF709-7C22-31C0-080E-E17FB7D2CE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E33BE-97BA-8864-AA87-B9032D9AF6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66CFF-51C8-A6F9-208C-858706305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BEC848-A9B1-70B5-31F8-75CDB4BC4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AAC90-2283-F725-C024-BD847203B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39FA8-CDAA-4086-1C16-C62B34478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BCC4D-64E6-40DA-3893-7C09BFCAE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D58E9-1B7A-1959-E506-140C00AFF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AF996B-1949-3E49-9A4F-CE1E1A264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9D9310-0C11-2373-798D-0A272E6D3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301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86F72-009E-A4FC-C187-55B773145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C662C9-B7FD-295F-FCA8-5CF7C9837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05841-6690-AF40-6F48-1E849DDCA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409116-AEAD-6A34-63A9-2FCFC90B4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D28EA-2962-BE58-19B2-C37349121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761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7ACFA-DE67-25E0-8125-E3401E1F4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29BDD-3AFA-39D0-A6DA-CD9F27696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A6A5DF-674F-FC91-3217-22A27CF40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F8353-430E-2B90-D0DD-76BDD7260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1A3AE9-786D-E51F-A8FA-9654C50FE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B92793-A3BD-E7BE-2CF8-42A3C23EB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45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A1518-5D9B-AAA9-BF52-11BCF5255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4C7EFE-0376-E316-D2E9-083EEA67F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349878-75D5-F878-E15D-BD0C5D48CD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51B64D-DF48-7270-72BE-04B917141C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940E53-9A2D-45C0-545C-D34569A9E4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DED098-539D-3CBF-5954-BBF37547C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FBEBC9-B6CE-F4C8-5B6E-C4894D08D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9A9D72-FD1D-A8D1-59FC-4669D5D3D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0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EF04A-1433-2B53-DE40-07E652086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B95734-A7C6-A25E-00ED-BC6D04DBD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565FAF-E2AF-A859-BD8E-846C53902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433E89-EB7C-ADA2-A843-96EEC96AB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885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757F11-7852-AD0D-3CA4-76D32D481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78846A-87C8-BA52-F612-4D506C7CB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D193B3-0966-CE99-412E-6AE2F3417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68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AF058-0193-43DF-CC78-EDAD2FDF5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CDF1B-66B1-E3F9-87A8-B638E3FDD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B32F4A-7C18-8E2A-5527-1EA9DC5B6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58BC24-F923-7C21-6A38-0AC085BA3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5C2B71-8262-1BC9-8AB3-202B0EFA3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6D6D62-8C4F-8DAF-D230-895E9492B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4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9854F-00CF-B1EB-DEEE-3184DCDD6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4C32E0-A622-D6E8-8634-225F700C65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75A1BA-87C5-0A06-F654-D593C97F41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625F68-BE81-09E6-2BB1-3C6D63959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8DD2-41AF-4A2F-A49C-EC949F78248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B9F896-F6FE-EA4E-DA1B-BF1FCF79C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E874C3-0EEE-C0D1-92A1-CDA9C2F6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61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31C3D8-F96F-98AF-2D2C-13EE58C1D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493FA0-0581-FD57-C975-E6E43067F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EC3F0-211C-D606-C0CA-3A0DF91928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638DD2-41AF-4A2F-A49C-EC949F78248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4B447-822A-5765-C7B6-09882EAF5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850BE-2B16-0A37-2DC1-AA1726AFDA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F66E08-73E3-4696-BA85-B23024D81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9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4107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Yiota Mitroyianni</dc:creator>
  <cp:lastModifiedBy>Yiota Mitroyianni</cp:lastModifiedBy>
  <cp:revision>2</cp:revision>
  <dcterms:created xsi:type="dcterms:W3CDTF">2025-09-29T15:42:38Z</dcterms:created>
  <dcterms:modified xsi:type="dcterms:W3CDTF">2025-09-30T08:37:31Z</dcterms:modified>
</cp:coreProperties>
</file>